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FE3C111-C5C0-4EBD-B636-062522DF1DCC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A8F345D-19A9-41B2-8101-CB4DB28817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Imagery refers to words that trigger your imagination to recall and combine images—memories or mental pictures of sights, sounds, tastes, smells, sensations of touch, and motions</a:t>
            </a:r>
          </a:p>
          <a:p>
            <a:r>
              <a:rPr lang="en-US" sz="3200" dirty="0" smtClean="0"/>
              <a:t>We use our personal experiences with life and language to help us understand the works we read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5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Visual images</a:t>
            </a:r>
          </a:p>
          <a:p>
            <a:pPr lvl="1"/>
            <a:r>
              <a:rPr lang="en-US" sz="2400" dirty="0" smtClean="0"/>
              <a:t>sight and the most frequently occurring; ex: ancient sailing vessel</a:t>
            </a:r>
          </a:p>
          <a:p>
            <a:r>
              <a:rPr lang="en-US" sz="2400" dirty="0" smtClean="0"/>
              <a:t>Auditory images </a:t>
            </a:r>
          </a:p>
          <a:p>
            <a:pPr lvl="1"/>
            <a:r>
              <a:rPr lang="en-US" sz="2400" dirty="0" smtClean="0"/>
              <a:t>sound;  ex: passing bells</a:t>
            </a:r>
          </a:p>
          <a:p>
            <a:r>
              <a:rPr lang="en-US" sz="2400" dirty="0" smtClean="0"/>
              <a:t>Olfactory images</a:t>
            </a:r>
          </a:p>
          <a:p>
            <a:pPr lvl="1"/>
            <a:r>
              <a:rPr lang="en-US" sz="2400" dirty="0" smtClean="0"/>
              <a:t>smell; ex: fragrance of flowers</a:t>
            </a:r>
          </a:p>
          <a:p>
            <a:r>
              <a:rPr lang="en-US" sz="2400" dirty="0" smtClean="0"/>
              <a:t>Gustatory images</a:t>
            </a:r>
          </a:p>
          <a:p>
            <a:pPr lvl="1"/>
            <a:r>
              <a:rPr lang="en-US" sz="2400" dirty="0" smtClean="0"/>
              <a:t>taste; ex: sweet peach in the summer </a:t>
            </a:r>
          </a:p>
          <a:p>
            <a:r>
              <a:rPr lang="en-US" sz="2400" dirty="0" smtClean="0"/>
              <a:t>Tactile images</a:t>
            </a:r>
          </a:p>
          <a:p>
            <a:pPr lvl="1"/>
            <a:r>
              <a:rPr lang="en-US" sz="2400" dirty="0" smtClean="0"/>
              <a:t>Touch and texture; ex: embrace or a bruise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Imagery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14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Kinetic imagery</a:t>
            </a:r>
          </a:p>
          <a:p>
            <a:pPr lvl="1"/>
            <a:r>
              <a:rPr lang="en-US" dirty="0" smtClean="0"/>
              <a:t>Refers </a:t>
            </a:r>
            <a:r>
              <a:rPr lang="en-US" smtClean="0"/>
              <a:t>to motion</a:t>
            </a:r>
            <a:endParaRPr lang="en-US" dirty="0" smtClean="0"/>
          </a:p>
          <a:p>
            <a:r>
              <a:rPr lang="en-US" dirty="0" smtClean="0"/>
              <a:t>Kinesthetic images</a:t>
            </a:r>
          </a:p>
          <a:p>
            <a:pPr lvl="1"/>
            <a:r>
              <a:rPr lang="en-US" dirty="0" smtClean="0"/>
              <a:t>Refers to human or animal movement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104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57</TotalTime>
  <Words>119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Franklin Gothic Medium</vt:lpstr>
      <vt:lpstr>Wingdings</vt:lpstr>
      <vt:lpstr>Wingdings 2</vt:lpstr>
      <vt:lpstr>Grid</vt:lpstr>
      <vt:lpstr>Imagery</vt:lpstr>
      <vt:lpstr>PowerPoint Presentation</vt:lpstr>
      <vt:lpstr>Types of Imagery</vt:lpstr>
      <vt:lpstr>PowerPoint Presentation</vt:lpstr>
    </vt:vector>
  </TitlesOfParts>
  <Company>University of Illinois at Urbana-Champaign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Imagery</dc:title>
  <dc:creator>Rodems, Kathleen Louise</dc:creator>
  <cp:lastModifiedBy>Rodems, Kathleen Louise</cp:lastModifiedBy>
  <cp:revision>3</cp:revision>
  <dcterms:created xsi:type="dcterms:W3CDTF">2014-11-05T15:20:17Z</dcterms:created>
  <dcterms:modified xsi:type="dcterms:W3CDTF">2018-04-19T18:43:37Z</dcterms:modified>
</cp:coreProperties>
</file>